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625" r:id="rId3"/>
    <p:sldId id="626" r:id="rId4"/>
    <p:sldId id="627" r:id="rId5"/>
    <p:sldId id="645" r:id="rId6"/>
    <p:sldId id="628" r:id="rId7"/>
    <p:sldId id="629" r:id="rId8"/>
    <p:sldId id="630" r:id="rId9"/>
    <p:sldId id="631" r:id="rId10"/>
    <p:sldId id="632" r:id="rId11"/>
    <p:sldId id="633" r:id="rId12"/>
    <p:sldId id="634" r:id="rId13"/>
    <p:sldId id="635" r:id="rId14"/>
    <p:sldId id="636" r:id="rId15"/>
    <p:sldId id="651" r:id="rId16"/>
    <p:sldId id="637" r:id="rId17"/>
    <p:sldId id="652" r:id="rId18"/>
    <p:sldId id="653" r:id="rId19"/>
    <p:sldId id="638" r:id="rId20"/>
    <p:sldId id="639" r:id="rId21"/>
    <p:sldId id="640" r:id="rId22"/>
    <p:sldId id="641" r:id="rId23"/>
    <p:sldId id="642" r:id="rId24"/>
    <p:sldId id="643" r:id="rId25"/>
    <p:sldId id="644" r:id="rId26"/>
    <p:sldId id="646" r:id="rId27"/>
    <p:sldId id="647" r:id="rId28"/>
    <p:sldId id="648" r:id="rId29"/>
    <p:sldId id="649" r:id="rId30"/>
    <p:sldId id="650" r:id="rId31"/>
  </p:sldIdLst>
  <p:sldSz cx="9144000" cy="6858000" type="screen4x3"/>
  <p:notesSz cx="6858000" cy="9144000"/>
  <p:photoAlbum showCaptions="1" layout="1pic" frame="frameStyle2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45" d="100"/>
          <a:sy n="45" d="100"/>
        </p:scale>
        <p:origin x="-8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9609A-8F5C-4900-A010-5C7014C8A016}" type="datetimeFigureOut">
              <a:rPr lang="pl-PL" smtClean="0"/>
              <a:t>2010-12-15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EB37D-8C51-4FDD-935F-BB0EFF5D7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900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EB37D-8C51-4FDD-935F-BB0EFF5D72A8}" type="slidenum">
              <a:rPr lang="pl-PL" smtClean="0"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5A414B6-C007-4BDC-B084-72DB4A717D9A}" type="datetimeFigureOut">
              <a:rPr lang="pl-PL" smtClean="0"/>
              <a:pPr/>
              <a:t>2010-12-15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96A108-B48C-4373-BBC0-95B9A62B8D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alina\Music\Music\Various%20Artists\World%20of%20Tango%20Disc%201\05%20Hernando's%20Hideaway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 LEARN AFRICA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autor: Halina i Andrzej</a:t>
            </a:r>
            <a:endParaRPr lang="pl-PL" dirty="0"/>
          </a:p>
        </p:txBody>
      </p:sp>
      <p:pic>
        <p:nvPicPr>
          <p:cNvPr id="16" name="05 Hernando's Hidea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616496" y="553616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advTm="3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142844" y="685800"/>
            <a:ext cx="8786874" cy="6153152"/>
            <a:chOff x="142844" y="685800"/>
            <a:chExt cx="8786874" cy="6153152"/>
          </a:xfrm>
        </p:grpSpPr>
        <p:pic>
          <p:nvPicPr>
            <p:cNvPr id="3" name="Obraz 2" descr="P1020685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142844" y="6143644"/>
              <a:ext cx="8786874" cy="69530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000" b="1" dirty="0" smtClean="0"/>
                <a:t>W kościele , na początku to straszne uczucie być we dwójkę z tysięcznym tłumem ludzi innego koloru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547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809.JPG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Nasze kolejne, po Berlinie mieszkanie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9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81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Przed Wydziałem Fizyki na </a:t>
              </a:r>
              <a:r>
                <a:rPr lang="pl-PL" sz="2400" b="1" dirty="0" err="1" smtClean="0"/>
                <a:t>Chiromo</a:t>
              </a:r>
              <a:r>
                <a:rPr lang="pl-PL" sz="2400" b="1" dirty="0" smtClean="0"/>
                <a:t> Campus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65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06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Po wykładzie ze studentami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60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214282" y="685800"/>
            <a:ext cx="8643998" cy="5957910"/>
            <a:chOff x="214282" y="685800"/>
            <a:chExt cx="8643998" cy="5957910"/>
          </a:xfrm>
        </p:grpSpPr>
        <p:pic>
          <p:nvPicPr>
            <p:cNvPr id="3" name="Obraz 2" descr="P1020700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214282" y="6215082"/>
              <a:ext cx="8643998" cy="42862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Mój pokój na Uniwersytecie o wyglądzie posterunku policji w Rwandzie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91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1071538" y="714356"/>
            <a:ext cx="7206854" cy="4624398"/>
            <a:chOff x="0" y="685800"/>
            <a:chExt cx="9144000" cy="5867400"/>
          </a:xfrm>
        </p:grpSpPr>
        <p:pic>
          <p:nvPicPr>
            <p:cNvPr id="3" name="Obraz 2" descr="P101052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0" y="6143644"/>
              <a:ext cx="9144000" cy="40955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endParaRPr lang="pl-PL" sz="2400" b="1" dirty="0" smtClean="0"/>
            </a:p>
            <a:p>
              <a:pPr algn="ctr"/>
              <a:endParaRPr lang="pl-PL" sz="2400" b="1" dirty="0" smtClean="0"/>
            </a:p>
            <a:p>
              <a:pPr algn="ctr"/>
              <a:r>
                <a:rPr lang="pl-PL" sz="2400" b="1" dirty="0" smtClean="0"/>
                <a:t>Mimo takich krat, projektor cyfrowy, który zabrałam z Polski aby uczyć Czarny Ląd, został po </a:t>
              </a:r>
              <a:r>
                <a:rPr lang="pl-PL" sz="2400" b="1" dirty="0" err="1" smtClean="0"/>
                <a:t>dwoch</a:t>
              </a:r>
              <a:r>
                <a:rPr lang="pl-PL" sz="2400" b="1" dirty="0" smtClean="0"/>
                <a:t> tygodniach ukradziony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33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428596" y="685801"/>
            <a:ext cx="8358246" cy="5672158"/>
            <a:chOff x="-108155" y="685800"/>
            <a:chExt cx="9202994" cy="6245429"/>
          </a:xfrm>
        </p:grpSpPr>
        <p:pic>
          <p:nvPicPr>
            <p:cNvPr id="3" name="Obraz 2" descr="P1000818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-108155" y="5908674"/>
              <a:ext cx="9202994" cy="102255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r>
                <a:rPr lang="pl-PL" sz="2400" b="1" dirty="0" smtClean="0"/>
                <a:t>Campus </a:t>
              </a:r>
              <a:r>
                <a:rPr lang="pl-PL" sz="2400" b="1" dirty="0" err="1" smtClean="0"/>
                <a:t>Chiromo</a:t>
              </a:r>
              <a:r>
                <a:rPr lang="pl-PL" sz="2400" b="1" dirty="0" smtClean="0"/>
                <a:t> znajduje się w posiadłości słynnego białego osadnika E. </a:t>
              </a:r>
              <a:r>
                <a:rPr lang="pl-PL" sz="2400" b="1" dirty="0" err="1" smtClean="0"/>
                <a:t>Grogana</a:t>
              </a:r>
              <a:r>
                <a:rPr lang="pl-PL" sz="2400" b="1" dirty="0" smtClean="0"/>
                <a:t>, który pieszo przeszedł z </a:t>
              </a:r>
              <a:r>
                <a:rPr lang="pl-PL" sz="2400" b="1" dirty="0" err="1" smtClean="0"/>
                <a:t>Cape</a:t>
              </a:r>
              <a:r>
                <a:rPr lang="pl-PL" sz="2400" b="1" dirty="0" smtClean="0"/>
                <a:t> Town do </a:t>
              </a:r>
              <a:r>
                <a:rPr lang="pl-PL" sz="2400" b="1" dirty="0" err="1" smtClean="0"/>
                <a:t>Cairo</a:t>
              </a:r>
              <a:r>
                <a:rPr lang="pl-PL" sz="2400" b="1" dirty="0" smtClean="0"/>
                <a:t>, ale osiedlił się w Nairobi z żoną Gertrudą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854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500034" y="642918"/>
            <a:ext cx="8286776" cy="5727800"/>
            <a:chOff x="214282" y="685800"/>
            <a:chExt cx="8929718" cy="6172200"/>
          </a:xfrm>
        </p:grpSpPr>
        <p:pic>
          <p:nvPicPr>
            <p:cNvPr id="3" name="Obraz 2" descr="P1010532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214282" y="5857892"/>
              <a:ext cx="8929718" cy="100010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r>
                <a:rPr lang="pl-PL" sz="2400" b="1" dirty="0" smtClean="0"/>
                <a:t>Szukamy innych śladów białych kolonizatorów. Klub </a:t>
              </a:r>
              <a:r>
                <a:rPr lang="pl-PL" sz="2400" b="1" dirty="0" err="1" smtClean="0"/>
                <a:t>Muthaiga</a:t>
              </a:r>
              <a:r>
                <a:rPr lang="pl-PL" sz="2400" b="1" dirty="0" smtClean="0"/>
                <a:t>, słynny z wielu powodów 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68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>
            <a:grpSpLocks noGrp="1" noUngrp="1" noChangeAspect="1"/>
          </p:cNvGrpSpPr>
          <p:nvPr/>
        </p:nvGrpSpPr>
        <p:grpSpPr>
          <a:xfrm>
            <a:off x="500034" y="714356"/>
            <a:ext cx="8164927" cy="5643578"/>
            <a:chOff x="0" y="685800"/>
            <a:chExt cx="8929718" cy="6172200"/>
          </a:xfrm>
        </p:grpSpPr>
        <p:pic>
          <p:nvPicPr>
            <p:cNvPr id="2" name="Obraz 1" descr="P1010531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Prostokąt 2"/>
            <p:cNvSpPr/>
            <p:nvPr/>
          </p:nvSpPr>
          <p:spPr>
            <a:xfrm>
              <a:off x="0" y="6143644"/>
              <a:ext cx="8929718" cy="71435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r>
                <a:rPr lang="pl-PL" sz="2400" b="1" dirty="0" smtClean="0"/>
                <a:t>Wnętrze klubu </a:t>
              </a:r>
              <a:r>
                <a:rPr lang="pl-PL" sz="2400" b="1" dirty="0" err="1" smtClean="0"/>
                <a:t>Muthiga</a:t>
              </a:r>
              <a:r>
                <a:rPr lang="pl-PL" sz="2400" b="1" dirty="0" smtClean="0"/>
                <a:t>. Wdarliśmy się tutaj podstępem, bo klub jest dostępny tylko dla członków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407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52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pl-PL" sz="2400" dirty="0" smtClean="0"/>
                <a:t>Andrzej kupił sobie koszulę zwaną </a:t>
              </a:r>
              <a:r>
                <a:rPr lang="pl-PL" sz="2400" dirty="0" err="1" smtClean="0"/>
                <a:t>kanga</a:t>
              </a:r>
              <a:endParaRPr lang="pl-PL" sz="2400" dirty="0"/>
            </a:p>
          </p:txBody>
        </p:sp>
      </p:grpSp>
    </p:spTree>
  </p:cSld>
  <p:clrMapOvr>
    <a:masterClrMapping/>
  </p:clrMapOvr>
  <p:transition advTm="296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1214414" y="685800"/>
            <a:ext cx="7015186" cy="5815033"/>
            <a:chOff x="683878" y="685800"/>
            <a:chExt cx="7545722" cy="6254805"/>
          </a:xfrm>
        </p:grpSpPr>
        <p:pic>
          <p:nvPicPr>
            <p:cNvPr id="3" name="Obraz 2" descr="P1000794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683878" y="6095359"/>
              <a:ext cx="7545722" cy="84524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P</a:t>
              </a:r>
              <a:r>
                <a:rPr lang="en-US" sz="2400" b="1" dirty="0" err="1" smtClean="0"/>
                <a:t>ierwsze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kroki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kierujemy</a:t>
              </a:r>
              <a:r>
                <a:rPr lang="en-US" sz="2400" b="1" dirty="0" smtClean="0"/>
                <a:t> do </a:t>
              </a:r>
              <a:r>
                <a:rPr lang="en-US" sz="2400" b="1" dirty="0" err="1" smtClean="0"/>
                <a:t>domu</a:t>
              </a:r>
              <a:r>
                <a:rPr lang="en-US" sz="2400" b="1" dirty="0" smtClean="0"/>
                <a:t> Karen Blixen – </a:t>
              </a:r>
              <a:r>
                <a:rPr lang="en-US" sz="2400" b="1" dirty="0" err="1" smtClean="0"/>
                <a:t>Boghani</a:t>
              </a:r>
              <a:r>
                <a:rPr lang="en-US" sz="2400" b="1" dirty="0" smtClean="0"/>
                <a:t> house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0" y="685800"/>
            <a:ext cx="8929718" cy="6010276"/>
            <a:chOff x="0" y="685800"/>
            <a:chExt cx="8929718" cy="6010276"/>
          </a:xfrm>
        </p:grpSpPr>
        <p:pic>
          <p:nvPicPr>
            <p:cNvPr id="3" name="Obraz 2" descr="P1000811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0" y="6215082"/>
              <a:ext cx="8929718" cy="480994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Choć w Nairobi ryzyko malarii jest niewielkie, śpimy pod moskitierą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60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285720" y="685800"/>
            <a:ext cx="8858280" cy="6029348"/>
            <a:chOff x="285720" y="685800"/>
            <a:chExt cx="8858280" cy="6029348"/>
          </a:xfrm>
        </p:grpSpPr>
        <p:pic>
          <p:nvPicPr>
            <p:cNvPr id="3" name="Obraz 2" descr="P100086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285720" y="6162716"/>
              <a:ext cx="8858280" cy="552432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Centrum Nairobi jest czyste. </a:t>
              </a:r>
              <a:r>
                <a:rPr lang="pl-PL" sz="2400" b="1" dirty="0" err="1" smtClean="0"/>
                <a:t>Uhuru</a:t>
              </a:r>
              <a:r>
                <a:rPr lang="pl-PL" sz="2400" b="1" dirty="0" smtClean="0"/>
                <a:t> Park, w tle urząd Imigracyjny, gdzie bywaliśmy często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76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285720" y="685800"/>
            <a:ext cx="8643998" cy="6029348"/>
            <a:chOff x="285720" y="685800"/>
            <a:chExt cx="8643998" cy="6029348"/>
          </a:xfrm>
        </p:grpSpPr>
        <p:pic>
          <p:nvPicPr>
            <p:cNvPr id="3" name="Obraz 2" descr="P1000896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285720" y="6305592"/>
              <a:ext cx="8643998" cy="40955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Dalsze ślady białych kolonizatorów. Słynny hotel Norfolk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461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642910" y="500042"/>
            <a:ext cx="7858148" cy="5217808"/>
            <a:chOff x="-170247" y="685800"/>
            <a:chExt cx="9684314" cy="6430381"/>
          </a:xfrm>
        </p:grpSpPr>
        <p:pic>
          <p:nvPicPr>
            <p:cNvPr id="3" name="Obraz 2" descr="P1000836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-170247" y="6052218"/>
              <a:ext cx="9684314" cy="10639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endParaRPr lang="pl-PL" sz="2000" b="1" dirty="0" smtClean="0"/>
            </a:p>
            <a:p>
              <a:pPr algn="ctr"/>
              <a:r>
                <a:rPr lang="pl-PL" sz="2000" b="1" dirty="0" smtClean="0"/>
                <a:t>Stacja kolejowa w Nairobi. </a:t>
              </a:r>
              <a:r>
                <a:rPr lang="pl-PL" sz="2000" b="1" dirty="0" err="1" smtClean="0"/>
                <a:t>Kolej-Nairobi-Mombasa</a:t>
              </a:r>
              <a:r>
                <a:rPr lang="pl-PL" sz="2000" b="1" dirty="0" smtClean="0"/>
                <a:t> zbudowana na początku XX wieku przez Anglików nadal działa, choć z trudem. Kenijczycy nie zbudowali od tamtego czasu żadnej nowej linii 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102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142844" y="500042"/>
            <a:ext cx="9001156" cy="4838712"/>
            <a:chOff x="-558232" y="685800"/>
            <a:chExt cx="10914761" cy="5867400"/>
          </a:xfrm>
        </p:grpSpPr>
        <p:pic>
          <p:nvPicPr>
            <p:cNvPr id="3" name="Obraz 2" descr="P1000837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-558232" y="6056574"/>
              <a:ext cx="10914761" cy="49662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400" b="1" dirty="0" smtClean="0"/>
            </a:p>
            <a:p>
              <a:pPr algn="ctr"/>
              <a:endParaRPr lang="pl-PL" sz="2000" b="1" dirty="0" smtClean="0"/>
            </a:p>
            <a:p>
              <a:pPr algn="ctr"/>
              <a:endParaRPr lang="pl-PL" sz="2000" b="1" dirty="0" smtClean="0"/>
            </a:p>
            <a:p>
              <a:pPr algn="ctr"/>
              <a:endParaRPr lang="pl-PL" sz="2000" b="1" dirty="0" smtClean="0"/>
            </a:p>
            <a:p>
              <a:pPr algn="ctr"/>
              <a:endParaRPr lang="pl-PL" sz="2000" b="1" dirty="0" smtClean="0"/>
            </a:p>
            <a:p>
              <a:pPr algn="ctr"/>
              <a:r>
                <a:rPr lang="pl-PL" sz="2000" b="1" dirty="0" smtClean="0"/>
                <a:t>Jedziemy do </a:t>
              </a:r>
              <a:r>
                <a:rPr lang="pl-PL" sz="2000" b="1" dirty="0" err="1" smtClean="0"/>
                <a:t>Kiserian</a:t>
              </a:r>
              <a:r>
                <a:rPr lang="pl-PL" sz="2000" b="1" dirty="0" smtClean="0"/>
                <a:t> kupować działkę, jeszcze jesteśmy otwarci i myślimy, że biały może tu funkcjonować bez problemu. W tle osły jedzące tekturę i folię na śmietniku. To samo jedzą kozły- narodowy przysmak Kenijczyków (Choma). O tej pory, poza kurczakami nie ruszyliśmy żadnego mięsa w Kenii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117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840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pl-PL" sz="2400" dirty="0" smtClean="0"/>
                <a:t>Lokalny środek </a:t>
              </a:r>
              <a:r>
                <a:rPr lang="pl-PL" sz="2400" dirty="0" err="1" smtClean="0"/>
                <a:t>transporu</a:t>
              </a:r>
              <a:r>
                <a:rPr lang="pl-PL" sz="2400" dirty="0" smtClean="0"/>
                <a:t> w </a:t>
              </a:r>
              <a:r>
                <a:rPr lang="pl-PL" sz="2400" dirty="0" err="1" smtClean="0"/>
                <a:t>Kiserian</a:t>
              </a:r>
              <a:r>
                <a:rPr lang="pl-PL" sz="2400" dirty="0" smtClean="0"/>
                <a:t>, gdzie chcemy kupić działkę</a:t>
              </a:r>
              <a:endParaRPr lang="pl-PL" sz="2400" dirty="0"/>
            </a:p>
          </p:txBody>
        </p:sp>
      </p:grpSp>
    </p:spTree>
  </p:cSld>
  <p:clrMapOvr>
    <a:masterClrMapping/>
  </p:clrMapOvr>
  <p:transition advTm="313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1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b="1" dirty="0" smtClean="0"/>
            </a:p>
            <a:p>
              <a:pPr algn="ctr"/>
              <a:r>
                <a:rPr lang="pl-PL" b="1" dirty="0" smtClean="0"/>
                <a:t>Powoli przymierzamy się do pierwszego safari- do Nairobi National Park</a:t>
              </a:r>
              <a:endParaRPr lang="pl-PL" b="1" dirty="0"/>
            </a:p>
          </p:txBody>
        </p:sp>
      </p:grpSp>
    </p:spTree>
  </p:cSld>
  <p:clrMapOvr>
    <a:masterClrMapping/>
  </p:clrMapOvr>
  <p:transition advTm="337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3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b="1" dirty="0" smtClean="0"/>
                <a:t>W Nairobi National Park. W tle spalone kły słoni, jako symbol końca kłusownictwa w Kenii</a:t>
              </a:r>
              <a:endParaRPr lang="pl-PL" b="1" dirty="0"/>
            </a:p>
          </p:txBody>
        </p:sp>
      </p:grpSp>
    </p:spTree>
  </p:cSld>
  <p:clrMapOvr>
    <a:masterClrMapping/>
  </p:clrMapOvr>
  <p:transition advTm="315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17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000" b="1" dirty="0" smtClean="0"/>
            </a:p>
            <a:p>
              <a:pPr algn="ctr"/>
              <a:r>
                <a:rPr lang="pl-PL" sz="2000" b="1" dirty="0" smtClean="0"/>
                <a:t>W Nairobi National Park z Michaelem, naszym kierowcą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308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25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2000" b="1" dirty="0" smtClean="0"/>
            </a:p>
            <a:p>
              <a:pPr algn="ctr"/>
              <a:r>
                <a:rPr lang="pl-PL" sz="2000" b="1" dirty="0" smtClean="0"/>
                <a:t>Żyrafy są wszędzie, również w Nairobi National Park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354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902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b="1" dirty="0" smtClean="0"/>
                <a:t>W Nairobi </a:t>
              </a:r>
              <a:r>
                <a:rPr lang="en-US" b="1" dirty="0" err="1" smtClean="0"/>
                <a:t>wszystko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kwitnie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mam</a:t>
              </a:r>
              <a:r>
                <a:rPr lang="pl-PL" b="1" dirty="0" smtClean="0"/>
                <a:t>y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wra</a:t>
              </a:r>
              <a:r>
                <a:rPr lang="pl-PL" b="1" dirty="0" err="1" smtClean="0"/>
                <a:t>żenie</a:t>
              </a:r>
              <a:r>
                <a:rPr lang="pl-PL" b="1" dirty="0" smtClean="0"/>
                <a:t>, że nawet słupy telefoniczne puszczają kiełki</a:t>
              </a:r>
              <a:endParaRPr lang="pl-PL" b="1" dirty="0"/>
            </a:p>
          </p:txBody>
        </p:sp>
      </p:grpSp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0" y="685800"/>
            <a:ext cx="9144000" cy="6172200"/>
            <a:chOff x="0" y="685800"/>
            <a:chExt cx="9144000" cy="6172200"/>
          </a:xfrm>
        </p:grpSpPr>
        <p:pic>
          <p:nvPicPr>
            <p:cNvPr id="3" name="Obraz 2" descr="P1000947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000" b="1" dirty="0" smtClean="0"/>
                <a:t>Róże z nad jeziora </a:t>
              </a:r>
              <a:r>
                <a:rPr lang="pl-PL" sz="2000" b="1" dirty="0" err="1" smtClean="0"/>
                <a:t>Naivasha</a:t>
              </a:r>
              <a:r>
                <a:rPr lang="pl-PL" sz="2000" b="1" dirty="0" smtClean="0"/>
                <a:t>, wkrótce tam pojedziemy na następne safari- do </a:t>
              </a:r>
              <a:r>
                <a:rPr lang="pl-PL" sz="2000" b="1" smtClean="0"/>
                <a:t>Naivasha</a:t>
              </a:r>
              <a:r>
                <a:rPr lang="pl-PL" sz="2000" b="1" dirty="0" smtClean="0"/>
                <a:t> i </a:t>
              </a:r>
              <a:r>
                <a:rPr lang="pl-PL" sz="2000" b="1" dirty="0" err="1" smtClean="0"/>
                <a:t>Nakuru</a:t>
              </a:r>
              <a:endParaRPr lang="pl-PL" sz="2000" b="1" dirty="0"/>
            </a:p>
          </p:txBody>
        </p:sp>
      </p:grpSp>
    </p:spTree>
  </p:cSld>
  <p:clrMapOvr>
    <a:masterClrMapping/>
  </p:clrMapOvr>
  <p:transition advTm="1823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914400" y="685800"/>
            <a:ext cx="7315200" cy="5867400"/>
            <a:chOff x="914400" y="685800"/>
            <a:chExt cx="7315200" cy="5867400"/>
          </a:xfrm>
        </p:grpSpPr>
        <p:pic>
          <p:nvPicPr>
            <p:cNvPr id="3" name="Obraz 2" descr="P1000798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Prostokąt 3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Dom Karen </a:t>
              </a:r>
              <a:r>
                <a:rPr lang="pl-PL" sz="2400" b="1" dirty="0" err="1" smtClean="0"/>
                <a:t>Blixen</a:t>
              </a:r>
              <a:r>
                <a:rPr lang="pl-PL" sz="2400" b="1" dirty="0" smtClean="0"/>
                <a:t> i </a:t>
              </a:r>
              <a:r>
                <a:rPr lang="pl-PL" sz="2400" b="1" dirty="0" err="1" smtClean="0"/>
                <a:t>bougenvilla</a:t>
              </a:r>
              <a:r>
                <a:rPr lang="pl-PL" sz="2400" b="1" dirty="0" smtClean="0"/>
                <a:t> 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80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785786" y="685800"/>
            <a:ext cx="7443814" cy="6172200"/>
            <a:chOff x="785786" y="685800"/>
            <a:chExt cx="7443814" cy="6172200"/>
          </a:xfrm>
        </p:grpSpPr>
        <p:pic>
          <p:nvPicPr>
            <p:cNvPr id="3" name="Obraz 2" descr="P1000877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785786" y="6210300"/>
              <a:ext cx="744381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Na ulicy Kenyatta </a:t>
              </a:r>
              <a:r>
                <a:rPr lang="pl-PL" sz="2400" b="1" dirty="0" err="1" smtClean="0"/>
                <a:t>Avenue</a:t>
              </a:r>
              <a:r>
                <a:rPr lang="pl-PL" sz="2400" b="1" dirty="0" smtClean="0"/>
                <a:t> kwitną na fioletowo </a:t>
              </a:r>
              <a:r>
                <a:rPr lang="pl-PL" sz="2400" b="1" dirty="0" err="1" smtClean="0"/>
                <a:t>jacarandy</a:t>
              </a:r>
              <a:r>
                <a:rPr lang="pl-PL" sz="2400" b="1" dirty="0" smtClean="0"/>
                <a:t> 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16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857224" y="685800"/>
            <a:ext cx="7372376" cy="6172200"/>
            <a:chOff x="857224" y="685800"/>
            <a:chExt cx="7372376" cy="6172200"/>
          </a:xfrm>
        </p:grpSpPr>
        <p:pic>
          <p:nvPicPr>
            <p:cNvPr id="3" name="Obraz 2" descr="P1000808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857224" y="6210300"/>
              <a:ext cx="737237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Saint Andrew </a:t>
              </a:r>
              <a:r>
                <a:rPr lang="pl-PL" sz="2400" b="1" dirty="0" err="1" smtClean="0"/>
                <a:t>Towers</a:t>
              </a:r>
              <a:r>
                <a:rPr lang="pl-PL" sz="2400" b="1" dirty="0" smtClean="0"/>
                <a:t> </a:t>
              </a:r>
              <a:r>
                <a:rPr lang="pl-PL" sz="2400" b="1" dirty="0" err="1" smtClean="0"/>
                <a:t>Apt</a:t>
              </a:r>
              <a:r>
                <a:rPr lang="pl-PL" sz="2400" b="1" dirty="0" smtClean="0"/>
                <a:t>, gdzie mieszkamy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63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857224" y="685800"/>
            <a:ext cx="7372376" cy="6172200"/>
            <a:chOff x="857224" y="685800"/>
            <a:chExt cx="7372376" cy="6172200"/>
          </a:xfrm>
        </p:grpSpPr>
        <p:pic>
          <p:nvPicPr>
            <p:cNvPr id="3" name="Obraz 2" descr="P102070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857224" y="6210300"/>
              <a:ext cx="737237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Budka </a:t>
              </a:r>
              <a:r>
                <a:rPr lang="pl-PL" sz="2400" b="1" dirty="0" err="1" smtClean="0"/>
                <a:t>stażnika</a:t>
              </a:r>
              <a:r>
                <a:rPr lang="pl-PL" sz="2400" b="1" dirty="0" smtClean="0"/>
                <a:t>, który nas pilnuje dzień i noc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282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785786" y="685800"/>
            <a:ext cx="7443814" cy="6172200"/>
            <a:chOff x="785786" y="685800"/>
            <a:chExt cx="7443814" cy="6172200"/>
          </a:xfrm>
        </p:grpSpPr>
        <p:pic>
          <p:nvPicPr>
            <p:cNvPr id="3" name="Obraz 2" descr="P1020702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785786" y="6210300"/>
              <a:ext cx="744381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pl-PL" sz="2400" b="1" dirty="0" smtClean="0"/>
                <a:t>Płot naszego domu , jak wszystkich eleganckich willi – pod napięciem</a:t>
              </a:r>
              <a:endParaRPr lang="pl-PL" sz="2400" b="1" dirty="0"/>
            </a:p>
          </p:txBody>
        </p:sp>
      </p:grpSp>
    </p:spTree>
  </p:cSld>
  <p:clrMapOvr>
    <a:masterClrMapping/>
  </p:clrMapOvr>
  <p:transition advTm="332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>
            <a:grpSpLocks noGrp="1" noUngrp="1" noChangeAspect="1"/>
          </p:cNvGrpSpPr>
          <p:nvPr/>
        </p:nvGrpSpPr>
        <p:grpSpPr>
          <a:xfrm>
            <a:off x="785786" y="500042"/>
            <a:ext cx="8043355" cy="5429264"/>
            <a:chOff x="-293266" y="685800"/>
            <a:chExt cx="10266916" cy="6930167"/>
          </a:xfrm>
        </p:grpSpPr>
        <p:pic>
          <p:nvPicPr>
            <p:cNvPr id="3" name="Obraz 2" descr="P1020689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oundRect">
              <a:avLst>
                <a:gd name="adj" fmla="val 22172"/>
              </a:avLst>
            </a:prstGeom>
            <a:noFill/>
            <a:ln>
              <a:noFill/>
            </a:ln>
          </p:spPr>
        </p:pic>
        <p:sp>
          <p:nvSpPr>
            <p:cNvPr id="4" name="Prostokąt 3"/>
            <p:cNvSpPr/>
            <p:nvPr/>
          </p:nvSpPr>
          <p:spPr>
            <a:xfrm>
              <a:off x="-293266" y="6252410"/>
              <a:ext cx="10266916" cy="1363557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pl-PL" sz="1600" b="1" dirty="0" smtClean="0"/>
            </a:p>
            <a:p>
              <a:pPr algn="ctr"/>
              <a:endParaRPr lang="pl-PL" sz="1600" b="1" dirty="0" smtClean="0"/>
            </a:p>
            <a:p>
              <a:pPr algn="ctr"/>
              <a:r>
                <a:rPr lang="pl-PL" sz="1600" b="1" dirty="0" smtClean="0"/>
                <a:t>W Nairobi często nie ma prądu- w czasie sesji studenci się zdenerwowali, po kolejnym wyłączeniu wszystkie akademiki wyruszyły na miasto i dokonali takich oto zniszczeń. Zemścili się na światłach ruchu ulicznego, które są i tak absolutnie niepotrzebne. Nikt tutaj nie przestrzega zasad uchu. Gdy zapytałam dlaczego, odpowiedzieli, że oni wiedzą jak chodzić bez świateł, nikt im nie musi mówić </a:t>
              </a:r>
              <a:endParaRPr lang="pl-PL" sz="1600" b="1" dirty="0"/>
            </a:p>
          </p:txBody>
        </p:sp>
      </p:grpSp>
    </p:spTree>
  </p:cSld>
  <p:clrMapOvr>
    <a:masterClrMapping/>
  </p:clrMapOvr>
  <p:transition advTm="1329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443</TotalTime>
  <Words>459</Words>
  <Application>Microsoft Office PowerPoint</Application>
  <PresentationFormat>Pokaz na ekranie (4:3)</PresentationFormat>
  <Paragraphs>50</Paragraphs>
  <Slides>30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Aspekt</vt:lpstr>
      <vt:lpstr>TO LEARN AFRICA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Halina i Andrzej</dc:creator>
  <cp:lastModifiedBy>Windows User</cp:lastModifiedBy>
  <cp:revision>50</cp:revision>
  <dcterms:created xsi:type="dcterms:W3CDTF">2010-02-25T12:28:54Z</dcterms:created>
  <dcterms:modified xsi:type="dcterms:W3CDTF">2010-12-15T20:15:45Z</dcterms:modified>
</cp:coreProperties>
</file>